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84" r:id="rId3"/>
    <p:sldId id="275" r:id="rId4"/>
    <p:sldId id="282" r:id="rId5"/>
    <p:sldId id="283" r:id="rId6"/>
    <p:sldId id="274" r:id="rId7"/>
    <p:sldId id="263" r:id="rId8"/>
    <p:sldId id="264" r:id="rId9"/>
    <p:sldId id="279" r:id="rId10"/>
    <p:sldId id="290" r:id="rId11"/>
    <p:sldId id="296" r:id="rId12"/>
    <p:sldId id="297" r:id="rId13"/>
    <p:sldId id="295" r:id="rId14"/>
    <p:sldId id="298" r:id="rId15"/>
    <p:sldId id="280" r:id="rId16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368" autoAdjust="0"/>
    <p:restoredTop sz="94660"/>
  </p:normalViewPr>
  <p:slideViewPr>
    <p:cSldViewPr>
      <p:cViewPr varScale="1">
        <p:scale>
          <a:sx n="70" d="100"/>
          <a:sy n="70" d="100"/>
        </p:scale>
        <p:origin x="-126" y="-690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A8D02-4E65-4CCD-8312-4AB164C6C77D}" type="datetimeFigureOut">
              <a:rPr lang="en-US"/>
              <a:pPr/>
              <a:t>5/2/2017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9DBA-4540-49B3-8FA9-6259387ECF9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87619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755D9-D361-47B8-9652-3B4EA9776CE5}" type="datetimeFigureOut">
              <a:rPr lang="en-US"/>
              <a:pPr/>
              <a:t>5/2/2017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36274-F2B9-4C45-BBB4-0EDF4CD651A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4768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36274-F2B9-4C45-BBB4-0EDF4CD651A7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502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36274-F2B9-4C45-BBB4-0EDF4CD651A7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2794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36274-F2B9-4C45-BBB4-0EDF4CD651A7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278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36274-F2B9-4C45-BBB4-0EDF4CD651A7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8885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5/2/2017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856865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5/2/2017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4223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5/2/2017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501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5/2/2017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29945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514601"/>
            <a:ext cx="9144000" cy="2819400"/>
          </a:xfrm>
        </p:spPr>
        <p:txBody>
          <a:bodyPr anchor="b">
            <a:noAutofit/>
          </a:bodyPr>
          <a:lstStyle>
            <a:lvl1pPr algn="l">
              <a:defRPr sz="6600" b="0" i="0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5/2/2017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60699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5/2/2017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7697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5/2/2017</a:t>
            </a:fld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50123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5/2/2017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5570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5/2/2017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5201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5/2/2017</a:t>
            </a:fld>
            <a:endParaRPr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01828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pic>
        <p:nvPicPr>
          <p:cNvPr id="9" name="Picture 4" descr="An empty placeholder to add an image. Click on the placeholder and select the image that you wish to ad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44693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3829175-527E-46A3-863C-1BB1F163B849}" type="datetimeFigureOut">
              <a:rPr lang="en-US" smtClean="0"/>
              <a:pPr/>
              <a:t>5/2/2017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6877" y="0"/>
            <a:ext cx="9135070" cy="6858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Comptine d'Un Autre Été- Die fabelhafte Welt der Amélie Piano [Large Version 2010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21804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6561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748" y="2287124"/>
            <a:ext cx="6296884" cy="4196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2404" y="188640"/>
            <a:ext cx="5936844" cy="3956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7828" y="332656"/>
            <a:ext cx="496855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600" dirty="0">
                <a:latin typeface="Freestyle Script" panose="030804020302050B0404" pitchFamily="66" charset="0"/>
              </a:rPr>
              <a:t>Workshop international </a:t>
            </a:r>
            <a:r>
              <a:rPr lang="ro-RO" sz="2600" dirty="0" smtClean="0">
                <a:latin typeface="Freestyle Script" panose="030804020302050B0404" pitchFamily="66" charset="0"/>
              </a:rPr>
              <a:t>„Ferestre Deschise - Dunarea </a:t>
            </a:r>
            <a:r>
              <a:rPr lang="ro-RO" sz="2600" dirty="0">
                <a:latin typeface="Freestyle Script" panose="030804020302050B0404" pitchFamily="66" charset="0"/>
              </a:rPr>
              <a:t>de la </a:t>
            </a:r>
            <a:r>
              <a:rPr lang="ro-RO" sz="2600" dirty="0" smtClean="0">
                <a:latin typeface="Freestyle Script" panose="030804020302050B0404" pitchFamily="66" charset="0"/>
              </a:rPr>
              <a:t>varsare la izvoare” - realizat </a:t>
            </a:r>
            <a:r>
              <a:rPr lang="ro-RO" sz="2600" dirty="0">
                <a:latin typeface="Freestyle Script" panose="030804020302050B0404" pitchFamily="66" charset="0"/>
              </a:rPr>
              <a:t>in parteneriat cu Fundatia culturala Elena Surdu Stanescu si Muzeul judetean de istorie 'Teohari </a:t>
            </a:r>
            <a:r>
              <a:rPr lang="ro-RO" sz="2600" dirty="0" smtClean="0">
                <a:latin typeface="Freestyle Script" panose="030804020302050B0404" pitchFamily="66" charset="0"/>
              </a:rPr>
              <a:t>Antoneascu‘, mai 2016</a:t>
            </a:r>
            <a:endParaRPr lang="ro-RO" sz="26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421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9000">
        <p14:ripple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9601200" cy="810344"/>
          </a:xfrm>
        </p:spPr>
        <p:txBody>
          <a:bodyPr>
            <a:normAutofit/>
          </a:bodyPr>
          <a:lstStyle/>
          <a:p>
            <a:pPr algn="ctr"/>
            <a:r>
              <a:rPr lang="ro-RO" sz="4400" dirty="0" smtClean="0">
                <a:latin typeface="Freestyle Script" panose="030804020302050B0404" pitchFamily="66" charset="0"/>
              </a:rPr>
              <a:t>Ziua Dunarii, iunie 2016</a:t>
            </a:r>
            <a:endParaRPr lang="ro-RO" sz="4400" dirty="0">
              <a:latin typeface="Freestyle Script" panose="030804020302050B04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560"/>
          <a:stretch/>
        </p:blipFill>
        <p:spPr>
          <a:xfrm>
            <a:off x="189756" y="1143000"/>
            <a:ext cx="7109048" cy="3577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4492" y="3284984"/>
            <a:ext cx="5164832" cy="3444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06580" y="1143000"/>
            <a:ext cx="4372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Concursul </a:t>
            </a:r>
            <a:r>
              <a:rPr lang="ro-RO" dirty="0"/>
              <a:t>‘‘Dunarea Sursă de Inspirație’’-Ziua Dunarii Giurgiu – 23 Iunie 2016</a:t>
            </a:r>
          </a:p>
          <a:p>
            <a:r>
              <a:rPr lang="ro-RO" dirty="0"/>
              <a:t>Premiul I – Orzan Mara Cls a VI a</a:t>
            </a:r>
          </a:p>
          <a:p>
            <a:r>
              <a:rPr lang="ro-RO" dirty="0"/>
              <a:t>Premiul I – Hroniade Bianca Cls a VI a</a:t>
            </a:r>
          </a:p>
          <a:p>
            <a:r>
              <a:rPr lang="ro-RO" dirty="0"/>
              <a:t>Premiul II- Bujan Beatrice Cls a VI a</a:t>
            </a:r>
          </a:p>
          <a:p>
            <a:r>
              <a:rPr lang="ro-RO" dirty="0"/>
              <a:t>Premiul II- Gogoneață Alexandra</a:t>
            </a:r>
          </a:p>
          <a:p>
            <a:r>
              <a:rPr lang="ro-RO" dirty="0"/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796" y="4786266"/>
            <a:ext cx="5616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 Premii de Originalitate: </a:t>
            </a:r>
          </a:p>
          <a:p>
            <a:r>
              <a:rPr lang="ro-RO" dirty="0"/>
              <a:t> Cls a VI a - Țepurlui Karina, Frilich Iuliana Cls a VI a </a:t>
            </a:r>
          </a:p>
          <a:p>
            <a:r>
              <a:rPr lang="ro-RO" dirty="0"/>
              <a:t> Cls a V a – Ciulacu Georgia, Căimăcanu Iasmina, Isac Myriam, Craiciu Ana Maria</a:t>
            </a:r>
          </a:p>
          <a:p>
            <a:r>
              <a:rPr lang="ro-RO" dirty="0"/>
              <a:t> Cls a VII a – Firică Mircea, Rusovici Miruna, </a:t>
            </a:r>
          </a:p>
          <a:p>
            <a:r>
              <a:rPr lang="ro-RO" dirty="0"/>
              <a:t> Cls a VIII a – Benu Oana, Bencea Diana, Pencea Amalia</a:t>
            </a:r>
          </a:p>
        </p:txBody>
      </p:sp>
    </p:spTree>
    <p:extLst>
      <p:ext uri="{BB962C8B-B14F-4D97-AF65-F5344CB8AC3E}">
        <p14:creationId xmlns:p14="http://schemas.microsoft.com/office/powerpoint/2010/main" xmlns="" val="337658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1000">
        <p:fade/>
      </p:transition>
    </mc:Choice>
    <mc:Fallback>
      <p:transition spd="med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88640"/>
            <a:ext cx="9601200" cy="1143000"/>
          </a:xfrm>
        </p:spPr>
        <p:txBody>
          <a:bodyPr>
            <a:noAutofit/>
          </a:bodyPr>
          <a:lstStyle/>
          <a:p>
            <a:pPr algn="ctr"/>
            <a:r>
              <a:rPr lang="ro-RO" sz="8800" dirty="0" smtClean="0">
                <a:latin typeface="Freestyle Script" panose="030804020302050B0404" pitchFamily="66" charset="0"/>
              </a:rPr>
              <a:t>Premii</a:t>
            </a:r>
            <a:endParaRPr lang="ro-RO" sz="8800" dirty="0">
              <a:latin typeface="Freestyle Script" panose="030804020302050B04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0" t="43701" r="2750" b="3800"/>
          <a:stretch/>
        </p:blipFill>
        <p:spPr>
          <a:xfrm>
            <a:off x="32902" y="1131604"/>
            <a:ext cx="12155923" cy="506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2998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4000">
        <p14:shred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8"/>
          <a:stretch/>
        </p:blipFill>
        <p:spPr>
          <a:xfrm>
            <a:off x="1341884" y="0"/>
            <a:ext cx="960290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5900" y="5371938"/>
            <a:ext cx="1656184" cy="148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27346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20000">
        <p15:prstTrans prst="pageCurlDouble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380" y="1000108"/>
            <a:ext cx="9144000" cy="4976835"/>
          </a:xfrm>
        </p:spPr>
        <p:txBody>
          <a:bodyPr/>
          <a:lstStyle/>
          <a:p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REZULTATE -CONCURSURI NATIONALE SI INTERNATIONALE </a:t>
            </a:r>
            <a: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CONCURSUL NAȚIONAL "JOCURILE OLIMPICE IN IMAGINATIA COPIILOR BUCURESTI  OCTOMBRIE 2016 la COMITETUL OLIMPIC ROMAN</a:t>
            </a:r>
            <a: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Concurs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organizat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MEN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COMITETUL OLIMPIC ROMAN</a:t>
            </a:r>
            <a: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1.TUDORIE  LEVI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cls.aVa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 MENTIUNE</a:t>
            </a:r>
            <a: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expozitie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au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fost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lucrarile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elevei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PETRICA  MARIA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cls.aV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-a</a:t>
            </a:r>
            <a: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CONCURSUL NAȚIONAL DE ARTA PLASTICA "AL.CIUCURENCU "</a:t>
            </a:r>
            <a:r>
              <a:rPr lang="en-US" sz="1600" u="sng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Peisajul</a:t>
            </a:r>
            <a:r>
              <a:rPr lang="en-US" sz="1600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u="sng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prin</a:t>
            </a:r>
            <a:r>
              <a:rPr lang="en-US" sz="1600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u="sng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ochii</a:t>
            </a:r>
            <a:r>
              <a:rPr lang="en-US" sz="1600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u="sng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copiilor</a:t>
            </a:r>
            <a:r>
              <a:rPr lang="en-US" sz="1600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u="sng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organizat</a:t>
            </a:r>
            <a:r>
              <a:rPr lang="en-US" sz="1600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MEN </a:t>
            </a:r>
            <a:r>
              <a:rPr lang="en-US" sz="1600" u="sng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en-US" sz="1600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LICEUL DE ARTA din TULCEA</a:t>
            </a:r>
            <a: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1.NEDELEA 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MARIAcls.aV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-a, 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Premiul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al II lea</a:t>
            </a:r>
            <a: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avutlucrari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expozitie:ORZAN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MARA,HRONIADE  BIANCA,GUDINA  DENISA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cls.aVII-a,CRAICIU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ANA  MARIA,ISPAS 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MYRIAMcls.aVI-a,PETRICA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MARIA 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cls.aV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-a.</a:t>
            </a:r>
            <a: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concursul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“Look and Learn” din Anglia au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participat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urmatorii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elevi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PENU  VALENTINA, PATRASCU  VICTOR, STANCIU  ELISABETH, STANCIU  ALEXIA  -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clasa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aV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-a; ISAC  MYRIAM, RENEA  ANTONIA, MUCIONIU  ALEXANDRA, IGNATESCU  LAURA, DUCMAN  LAURA-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clasa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aVI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-a; ORZAN  MARA, HRONIADE  BIANCA, GUDINA  DENISA, FLOREA  DELIA - 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clasa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 VII-a., FIRICA  MIRCEA, PETCU  CODRUTA, RUSOVICI  MIRUNA -</a:t>
            </a:r>
            <a:r>
              <a:rPr lang="en-US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cls.AIIIa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b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o-RO" sz="1800" dirty="0" smtClean="0">
                <a:solidFill>
                  <a:schemeClr val="bg1"/>
                </a:solidFill>
              </a:rPr>
              <a:t/>
            </a:r>
            <a:br>
              <a:rPr lang="ro-RO" sz="1800" dirty="0" smtClean="0">
                <a:solidFill>
                  <a:schemeClr val="bg1"/>
                </a:solidFill>
              </a:rPr>
            </a:br>
            <a:endParaRPr lang="ro-RO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6877" y="0"/>
            <a:ext cx="9135070" cy="6858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4241584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5000">
        <p15:prstTrans prst="curtains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7908" y="-36004"/>
            <a:ext cx="9324528" cy="699339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665256" y="4143380"/>
            <a:ext cx="9072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800" dirty="0" smtClean="0">
                <a:latin typeface="Arial" pitchFamily="34" charset="0"/>
                <a:cs typeface="Arial" pitchFamily="34" charset="0"/>
              </a:rPr>
              <a:t>Anul școlar </a:t>
            </a:r>
            <a:r>
              <a:rPr lang="ro-RO" sz="4800" dirty="0" smtClean="0">
                <a:latin typeface="Arial" pitchFamily="34" charset="0"/>
                <a:cs typeface="Arial" pitchFamily="34" charset="0"/>
              </a:rPr>
              <a:t>2015 </a:t>
            </a:r>
            <a:r>
              <a:rPr lang="ro-RO" sz="48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o-RO" sz="4800" dirty="0" smtClean="0">
                <a:latin typeface="Arial" pitchFamily="34" charset="0"/>
                <a:cs typeface="Arial" pitchFamily="34" charset="0"/>
              </a:rPr>
              <a:t>2016</a:t>
            </a:r>
            <a:endParaRPr lang="ro-RO" sz="4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5417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drap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Subtitle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8834" y="0"/>
            <a:ext cx="9251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88763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0000">
        <p15:prstTrans prst="fallOve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18390">
            <a:off x="7539642" y="3724352"/>
            <a:ext cx="3634057" cy="2725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55622">
            <a:off x="483709" y="2762813"/>
            <a:ext cx="4809298" cy="3606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90912">
            <a:off x="7215477" y="220883"/>
            <a:ext cx="4104456" cy="3078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46763">
            <a:off x="2835133" y="331209"/>
            <a:ext cx="3810255" cy="285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5860492"/>
      </p:ext>
    </p:extLst>
  </p:cSld>
  <p:clrMapOvr>
    <a:masterClrMapping/>
  </p:clrMapOvr>
  <p:transition spd="med" advTm="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51" b="12201"/>
          <a:stretch/>
        </p:blipFill>
        <p:spPr>
          <a:xfrm>
            <a:off x="6958508" y="404664"/>
            <a:ext cx="4570884" cy="5544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8148" y="2204864"/>
            <a:ext cx="3005346" cy="4509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37840" y="116632"/>
            <a:ext cx="3292275" cy="4939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4230" y="620688"/>
            <a:ext cx="30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dirty="0" smtClean="0"/>
              <a:t>MODELAJ</a:t>
            </a:r>
            <a:endParaRPr lang="ro-RO" sz="2800" dirty="0"/>
          </a:p>
        </p:txBody>
      </p:sp>
    </p:spTree>
    <p:extLst>
      <p:ext uri="{BB962C8B-B14F-4D97-AF65-F5344CB8AC3E}">
        <p14:creationId xmlns:p14="http://schemas.microsoft.com/office/powerpoint/2010/main" xmlns="" val="70622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0516" y="0"/>
            <a:ext cx="48493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124" y="116632"/>
            <a:ext cx="2862318" cy="3816424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63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2524" y="1366461"/>
            <a:ext cx="4011910" cy="534921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96530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10000">
        <p14:warp dir="in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624311" cy="67586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6261" y="0"/>
            <a:ext cx="7462564" cy="3388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6260" y="3379304"/>
            <a:ext cx="7432113" cy="347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761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4000">
        <p14:prism/>
      </p:transition>
    </mc:Choice>
    <mc:Fallback>
      <p:transition spd="slow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21006961">
            <a:off x="550844" y="624993"/>
            <a:ext cx="360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dirty="0" smtClean="0">
                <a:solidFill>
                  <a:schemeClr val="bg2">
                    <a:lumMod val="10000"/>
                  </a:schemeClr>
                </a:solidFill>
                <a:latin typeface="Edwardian Script ITC" panose="030303020407070D0804" pitchFamily="66" charset="0"/>
              </a:rPr>
              <a:t>Scoala Altfel – aprilie 2016</a:t>
            </a:r>
          </a:p>
          <a:p>
            <a:endParaRPr lang="ro-RO" sz="2800" dirty="0" smtClean="0">
              <a:solidFill>
                <a:schemeClr val="bg2">
                  <a:lumMod val="10000"/>
                </a:schemeClr>
              </a:solidFill>
              <a:latin typeface="Edwardian Script ITC" panose="030303020407070D0804" pitchFamily="66" charset="0"/>
            </a:endParaRPr>
          </a:p>
          <a:p>
            <a:r>
              <a:rPr lang="ro-RO" sz="2800" dirty="0" smtClean="0">
                <a:solidFill>
                  <a:schemeClr val="bg2">
                    <a:lumMod val="10000"/>
                  </a:schemeClr>
                </a:solidFill>
                <a:latin typeface="Edwardian Script ITC" panose="030303020407070D0804" pitchFamily="66" charset="0"/>
              </a:rPr>
              <a:t>Workshop de tricouri hand-made realizat in parteneriat cu Palatul Copiilor Giurgiu.</a:t>
            </a:r>
            <a:endParaRPr lang="ro-RO" sz="2800" dirty="0">
              <a:solidFill>
                <a:schemeClr val="bg2">
                  <a:lumMod val="10000"/>
                </a:schemeClr>
              </a:solidFill>
              <a:latin typeface="Edwardian Script ITC" panose="030303020407070D08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60593">
            <a:off x="1955560" y="3562793"/>
            <a:ext cx="1949486" cy="29249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6478" y="332655"/>
            <a:ext cx="3293554" cy="49415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33823">
            <a:off x="8430387" y="2049935"/>
            <a:ext cx="3371022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00867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8000">
        <p15:prstTrans prst="prestig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772" y="188640"/>
            <a:ext cx="4968552" cy="3311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4943" y="188639"/>
            <a:ext cx="2207168" cy="3311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4731" y="188639"/>
            <a:ext cx="2207167" cy="33115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7898" y="3648736"/>
            <a:ext cx="4680520" cy="31218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65" t="8061" r="21792" b="25433"/>
          <a:stretch/>
        </p:blipFill>
        <p:spPr>
          <a:xfrm>
            <a:off x="6886500" y="3581219"/>
            <a:ext cx="3672408" cy="318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58082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7000">
        <p15:prstTrans prst="pageCurlDouble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atercolor_16x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F00001016.potx" id="{8AD53B0B-FC02-4342-9C97-FCB4E3E31C20}" vid="{17FAF719-7E74-4133-9EF7-340AA294087B}"/>
    </a:ext>
  </a:extLst>
</a:theme>
</file>

<file path=ppt/theme/theme2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356</TotalTime>
  <Words>183</Words>
  <Application>Microsoft Office PowerPoint</Application>
  <PresentationFormat>Custom</PresentationFormat>
  <Paragraphs>26</Paragraphs>
  <Slides>15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Watercolor_16x9</vt:lpstr>
      <vt:lpstr>Slide 1</vt:lpstr>
      <vt:lpstr>Slide 2</vt:lpstr>
      <vt:lpstr>Title Layout</vt:lpstr>
      <vt:lpstr>Slide 4</vt:lpstr>
      <vt:lpstr>Slide 5</vt:lpstr>
      <vt:lpstr>Slide 6</vt:lpstr>
      <vt:lpstr>Slide 7</vt:lpstr>
      <vt:lpstr>Slide 8</vt:lpstr>
      <vt:lpstr>Slide 9</vt:lpstr>
      <vt:lpstr>Slide 10</vt:lpstr>
      <vt:lpstr>Ziua Dunarii, iunie 2016</vt:lpstr>
      <vt:lpstr>Premii</vt:lpstr>
      <vt:lpstr>Slide 13</vt:lpstr>
      <vt:lpstr>REZULTATE -CONCURSURI NATIONALE SI INTERNATIONALE    CONCURSUL NAȚIONAL "JOCURILE OLIMPICE IN IMAGINATIA COPIILOR BUCURESTI  OCTOMBRIE 2016 la COMITETUL OLIMPIC ROMAN Concurs organizat de MEN si COMITETUL OLIMPIC ROMAN 1.TUDORIE  LEVI cls.aVa  -  MENTIUNE In expozitie au fost si lucrarile elevei PETRICA  MARIA cls.aV-a   CONCURSUL NAȚIONAL DE ARTA PLASTICA "AL.CIUCURENCU "Peisajul prin ochii copiilor organizat de MEN si LICEUL DE ARTA din TULCEA 1.NEDELEA  MARIAcls.aV-a,  Premiul al II lea Au avutlucrari in expozitie:ORZAN  MARA,HRONIADE  BIANCA,GUDINA  DENISA cls.aVII-a,CRAICIU  ANA  MARIA,ISPAS  MYRIAMcls.aVI-a,PETRICA MARIA  cls.aV-a.   La concursul “Look and Learn” din Anglia au participat urmatorii elevi: PENU  VALENTINA, PATRASCU  VICTOR, STANCIU  ELISABETH, STANCIU  ALEXIA  - clasa aV-a; ISAC  MYRIAM, RENEA  ANTONIA, MUCIONIU  ALEXANDRA, IGNATESCU  LAURA, DUCMAN  LAURA- clasa aVI-a; ORZAN  MARA, HRONIADE  BIANCA, GUDINA  DENISA, FLOREA  DELIA - clasa a VII-a., FIRICA  MIRCEA, PETCU  CODRUTA, RUSOVICI  MIRUNA -cls.AIIIa.   </vt:lpstr>
      <vt:lpstr>Slide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Steliana Badalau</dc:creator>
  <cp:lastModifiedBy>Scoala de muzica</cp:lastModifiedBy>
  <cp:revision>34</cp:revision>
  <dcterms:created xsi:type="dcterms:W3CDTF">2016-10-01T06:49:14Z</dcterms:created>
  <dcterms:modified xsi:type="dcterms:W3CDTF">2017-05-02T11:33:36Z</dcterms:modified>
</cp:coreProperties>
</file>